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62" r:id="rId4"/>
    <p:sldId id="259" r:id="rId5"/>
    <p:sldId id="260" r:id="rId6"/>
    <p:sldId id="263" r:id="rId7"/>
    <p:sldId id="261" r:id="rId8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1"/>
    <p:restoredTop sz="94654"/>
  </p:normalViewPr>
  <p:slideViewPr>
    <p:cSldViewPr snapToGrid="0" snapToObjects="1">
      <p:cViewPr varScale="1">
        <p:scale>
          <a:sx n="90" d="100"/>
          <a:sy n="90" d="100"/>
        </p:scale>
        <p:origin x="232" y="5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tiff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tiff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2D05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 smtClean="0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dirty="0"/>
              <a:pPr/>
              <a:t>11/22/19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60" r:id="rId10"/>
    <p:sldLayoutId id="2147483661" r:id="rId11"/>
    <p:sldLayoutId id="2147483662" r:id="rId12"/>
    <p:sldLayoutId id="2147483663" r:id="rId13"/>
    <p:sldLayoutId id="2147483664" r:id="rId14"/>
    <p:sldLayoutId id="2147483658" r:id="rId15"/>
    <p:sldLayoutId id="2147483659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tiff"/><Relationship Id="rId3" Type="http://schemas.openxmlformats.org/officeDocument/2006/relationships/image" Target="../media/image2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4" Type="http://schemas.openxmlformats.org/officeDocument/2006/relationships/image" Target="../media/image7.png"/><Relationship Id="rId5" Type="http://schemas.openxmlformats.org/officeDocument/2006/relationships/image" Target="../media/image8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9.png"/><Relationship Id="rId3" Type="http://schemas.openxmlformats.org/officeDocument/2006/relationships/image" Target="../media/image10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1.png"/><Relationship Id="rId3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png"/><Relationship Id="rId3" Type="http://schemas.openxmlformats.org/officeDocument/2006/relationships/image" Target="../media/image10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4" Type="http://schemas.openxmlformats.org/officeDocument/2006/relationships/image" Target="../media/image15.png"/><Relationship Id="rId5" Type="http://schemas.openxmlformats.org/officeDocument/2006/relationships/image" Target="../media/image16.png"/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800099" y="2400300"/>
            <a:ext cx="11047412" cy="2262781"/>
          </a:xfrm>
        </p:spPr>
        <p:txBody>
          <a:bodyPr/>
          <a:lstStyle/>
          <a:p>
            <a:pPr algn="ctr"/>
            <a:r>
              <a:rPr lang="en-US" dirty="0" smtClean="0"/>
              <a:t>Avocado Madness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777304" y="4833674"/>
            <a:ext cx="3686174" cy="1126283"/>
          </a:xfrm>
        </p:spPr>
        <p:txBody>
          <a:bodyPr>
            <a:normAutofit lnSpcReduction="10000"/>
          </a:bodyPr>
          <a:lstStyle/>
          <a:p>
            <a:pPr algn="ctr"/>
            <a:r>
              <a:rPr lang="en-US" dirty="0" smtClean="0"/>
              <a:t>Ben Bastedo</a:t>
            </a:r>
          </a:p>
          <a:p>
            <a:pPr algn="ctr"/>
            <a:r>
              <a:rPr lang="en-US" dirty="0" smtClean="0"/>
              <a:t>Lourdes Rodriguez Milano</a:t>
            </a:r>
          </a:p>
          <a:p>
            <a:pPr algn="ctr"/>
            <a:r>
              <a:rPr lang="en-US" dirty="0" smtClean="0"/>
              <a:t>Bart Harris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" y="-37507"/>
            <a:ext cx="5554606" cy="3688606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637957" y="3935633"/>
            <a:ext cx="3554043" cy="29223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026237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0050" y="105124"/>
            <a:ext cx="11240487" cy="1280890"/>
          </a:xfrm>
        </p:spPr>
        <p:txBody>
          <a:bodyPr/>
          <a:lstStyle/>
          <a:p>
            <a:pPr algn="ctr"/>
            <a:r>
              <a:rPr lang="en-US" dirty="0" smtClean="0"/>
              <a:t>Avocado Consumption:</a:t>
            </a:r>
            <a:br>
              <a:rPr lang="en-US" dirty="0" smtClean="0"/>
            </a:br>
            <a:r>
              <a:rPr lang="en-US" dirty="0" smtClean="0"/>
              <a:t>Conventional vs. Organic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22868" y="1398368"/>
            <a:ext cx="5979647" cy="3986431"/>
          </a:xfr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792727" y="5623443"/>
            <a:ext cx="6515100" cy="889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093230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06818" y="105124"/>
            <a:ext cx="11233720" cy="1280890"/>
          </a:xfrm>
        </p:spPr>
        <p:txBody>
          <a:bodyPr>
            <a:normAutofit/>
          </a:bodyPr>
          <a:lstStyle/>
          <a:p>
            <a:pPr algn="ctr"/>
            <a:r>
              <a:rPr lang="en-US" sz="3200" dirty="0" smtClean="0"/>
              <a:t>Avocado Prices </a:t>
            </a:r>
            <a:r>
              <a:rPr lang="en-US" sz="3200" smtClean="0"/>
              <a:t>and Volume </a:t>
            </a:r>
            <a:r>
              <a:rPr lang="en-US" sz="3200" dirty="0" smtClean="0"/>
              <a:t>by Region</a:t>
            </a:r>
            <a:endParaRPr lang="en-US" sz="3200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06817" y="626632"/>
            <a:ext cx="11333736" cy="2833434"/>
          </a:xfr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15360" y="3531288"/>
            <a:ext cx="3257262" cy="3340782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4342089" y="3524253"/>
            <a:ext cx="3507821" cy="3340782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467658" y="3531288"/>
            <a:ext cx="2970454" cy="33337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950829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53942" y="105124"/>
            <a:ext cx="11086596" cy="1280890"/>
          </a:xfrm>
        </p:spPr>
        <p:txBody>
          <a:bodyPr/>
          <a:lstStyle/>
          <a:p>
            <a:pPr algn="ctr"/>
            <a:r>
              <a:rPr lang="en-US" dirty="0" smtClean="0"/>
              <a:t>Avocado Prices by Region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3941" y="1386014"/>
            <a:ext cx="11086596" cy="2771649"/>
          </a:xfrm>
        </p:spPr>
      </p:pic>
      <p:pic>
        <p:nvPicPr>
          <p:cNvPr id="10" name="Picture 9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738869" y="4728258"/>
            <a:ext cx="8760030" cy="8724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095423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05648" y="105124"/>
            <a:ext cx="11334889" cy="1280890"/>
          </a:xfrm>
        </p:spPr>
        <p:txBody>
          <a:bodyPr/>
          <a:lstStyle/>
          <a:p>
            <a:pPr algn="ctr"/>
            <a:r>
              <a:rPr lang="en-US" dirty="0" smtClean="0"/>
              <a:t>Avocado Prices by Region cont.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14012" y="2071688"/>
            <a:ext cx="11711116" cy="2927779"/>
          </a:xfr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5415725"/>
            <a:ext cx="7452165" cy="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588490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3896" y="105124"/>
            <a:ext cx="11496642" cy="1280890"/>
          </a:xfrm>
        </p:spPr>
        <p:txBody>
          <a:bodyPr/>
          <a:lstStyle/>
          <a:p>
            <a:pPr algn="ctr"/>
            <a:r>
              <a:rPr lang="en-US" dirty="0" smtClean="0"/>
              <a:t>Avocado Prices by Region cont.</a:t>
            </a:r>
            <a:endParaRPr lang="en-US" dirty="0"/>
          </a:p>
        </p:txBody>
      </p:sp>
      <p:pic>
        <p:nvPicPr>
          <p:cNvPr id="6" name="Content Placeholder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43895" y="1871788"/>
            <a:ext cx="11886696" cy="2971674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371725" y="5415725"/>
            <a:ext cx="7452165" cy="7421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2726911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1690" y="105124"/>
            <a:ext cx="11528847" cy="1280890"/>
          </a:xfrm>
        </p:spPr>
        <p:txBody>
          <a:bodyPr/>
          <a:lstStyle/>
          <a:p>
            <a:pPr algn="ctr"/>
            <a:r>
              <a:rPr lang="en-US" dirty="0" smtClean="0"/>
              <a:t>Avocado Price vs. National Inflation</a:t>
            </a:r>
            <a:endParaRPr lang="en-US" dirty="0"/>
          </a:p>
        </p:txBody>
      </p:sp>
      <p:pic>
        <p:nvPicPr>
          <p:cNvPr id="4" name="Content Placeholder 3"/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690" y="1482935"/>
            <a:ext cx="5979646" cy="3986430"/>
          </a:xfrm>
        </p:spPr>
      </p:pic>
      <p:pic>
        <p:nvPicPr>
          <p:cNvPr id="5" name="Content Placeholder 3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36281" y="1482934"/>
            <a:ext cx="5979646" cy="398643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913254" y="5650138"/>
            <a:ext cx="2425700" cy="1028700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88663" y="5650138"/>
            <a:ext cx="2425700" cy="1028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6787202"/>
      </p:ext>
    </p:extLst>
  </p:cSld>
  <p:clrMapOvr>
    <a:masterClrMapping/>
  </p:clrMapOvr>
</p:sld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134</TotalTime>
  <Words>40</Words>
  <Application>Microsoft Macintosh PowerPoint</Application>
  <PresentationFormat>Widescreen</PresentationFormat>
  <Paragraphs>10</Paragraphs>
  <Slides>7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Century Gothic</vt:lpstr>
      <vt:lpstr>Wingdings 3</vt:lpstr>
      <vt:lpstr>Arial</vt:lpstr>
      <vt:lpstr>Wisp</vt:lpstr>
      <vt:lpstr>Avocado Madness</vt:lpstr>
      <vt:lpstr>Avocado Consumption: Conventional vs. Organic</vt:lpstr>
      <vt:lpstr>Avocado Prices and Volume by Region</vt:lpstr>
      <vt:lpstr>Avocado Prices by Region</vt:lpstr>
      <vt:lpstr>Avocado Prices by Region cont.</vt:lpstr>
      <vt:lpstr>Avocado Prices by Region cont.</vt:lpstr>
      <vt:lpstr>Avocado Price vs. National Inflation</vt:lpstr>
    </vt:vector>
  </TitlesOfParts>
  <Company/>
  <LinksUpToDate>false</LinksUpToDate>
  <SharedDoc>false</SharedDoc>
  <HyperlinksChanged>false</HyperlinksChanged>
  <AppVersion>15.0040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Avocado Madness</dc:title>
  <dc:creator>OG Benron</dc:creator>
  <cp:lastModifiedBy>OG Benron</cp:lastModifiedBy>
  <cp:revision>18</cp:revision>
  <dcterms:created xsi:type="dcterms:W3CDTF">2019-11-21T19:17:01Z</dcterms:created>
  <dcterms:modified xsi:type="dcterms:W3CDTF">2019-11-22T19:04:38Z</dcterms:modified>
</cp:coreProperties>
</file>

<file path=docProps/thumbnail.jpeg>
</file>